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000000"/>
          </p15:clr>
        </p15:guide>
        <p15:guide id="2" pos="10247">
          <p15:clr>
            <a:srgbClr val="000000"/>
          </p15:clr>
        </p15:guide>
      </p15:sldGuideLst>
    </p:ext>
    <p:ext uri="GoogleSlidesCustomDataVersion2">
      <go:slidesCustomData xmlns:go="http://customooxmlschemas.google.com/" r:id="rId7" roundtripDataSignature="AMtx7mgC9W2WfOpVRdkARmNwABFBzW0v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4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is" type="vertTitleAndTx">
  <p:cSld name="VERTICAL_TITLE_AND_VERTICAL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 rot="5400000">
            <a:off x="9246664" y="17677291"/>
            <a:ext cx="34560510" cy="6884849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 rot="5400000">
            <a:off x="-4595033" y="10864441"/>
            <a:ext cx="34560510" cy="20510549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2429948" y="3839456"/>
            <a:ext cx="27539395" cy="720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 rot="5400000">
            <a:off x="3239453" y="11670080"/>
            <a:ext cx="25920383" cy="27539395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6350860" y="30240450"/>
            <a:ext cx="19439573" cy="3569453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89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6"/>
          <p:cNvSpPr/>
          <p:nvPr>
            <p:ph idx="2" type="pic"/>
          </p:nvPr>
        </p:nvSpPr>
        <p:spPr>
          <a:xfrm>
            <a:off x="6350860" y="3859258"/>
            <a:ext cx="19439573" cy="25920383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6350860" y="33809903"/>
            <a:ext cx="19439573" cy="507067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323"/>
            </a:lvl1pPr>
            <a:lvl2pPr indent="-228600" lvl="1" marL="914400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134"/>
            </a:lvl2pPr>
            <a:lvl3pPr indent="-228600" lvl="2" marL="1371600" algn="l">
              <a:lnSpc>
                <a:spcPct val="100000"/>
              </a:lnSpc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945"/>
            </a:lvl3pPr>
            <a:lvl4pPr indent="-228600" lvl="3" marL="18288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4pPr>
            <a:lvl5pPr indent="-228600" lvl="4" marL="22860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5pPr>
            <a:lvl6pPr indent="-228600" lvl="5" marL="27432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6pPr>
            <a:lvl7pPr indent="-228600" lvl="6" marL="32004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7pPr>
            <a:lvl8pPr indent="-228600" lvl="7" marL="36576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8pPr>
            <a:lvl9pPr indent="-228600" lvl="8" marL="41148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1619966" y="1720826"/>
            <a:ext cx="10658766" cy="7318908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189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12667223" y="1720828"/>
            <a:ext cx="18112101" cy="36869945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05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025"/>
            </a:lvl1pPr>
            <a:lvl2pPr indent="-406400" lvl="1" marL="914400" algn="l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647"/>
            </a:lvl2pPr>
            <a:lvl3pPr indent="-381000" lvl="2" marL="1371600" algn="l">
              <a:lnSpc>
                <a:spcPct val="100000"/>
              </a:lnSpc>
              <a:spcBef>
                <a:spcPts val="45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268"/>
            </a:lvl3pPr>
            <a:lvl4pPr indent="-355600" lvl="3" marL="18288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1890"/>
            </a:lvl4pPr>
            <a:lvl5pPr indent="-355600" lvl="4" marL="22860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1890"/>
            </a:lvl5pPr>
            <a:lvl6pPr indent="-355600" lvl="5" marL="27432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1890"/>
            </a:lvl6pPr>
            <a:lvl7pPr indent="-355600" lvl="6" marL="32004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1890"/>
            </a:lvl7pPr>
            <a:lvl8pPr indent="-355600" lvl="7" marL="36576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1890"/>
            </a:lvl8pPr>
            <a:lvl9pPr indent="-355600" lvl="8" marL="41148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1890"/>
            </a:lvl9pPr>
          </a:lstStyle>
          <a:p/>
        </p:txBody>
      </p:sp>
      <p:sp>
        <p:nvSpPr>
          <p:cNvPr id="37" name="Google Shape;37;p7"/>
          <p:cNvSpPr txBox="1"/>
          <p:nvPr>
            <p:ph idx="2" type="body"/>
          </p:nvPr>
        </p:nvSpPr>
        <p:spPr>
          <a:xfrm>
            <a:off x="1619966" y="9039733"/>
            <a:ext cx="10658766" cy="29551037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323"/>
            </a:lvl1pPr>
            <a:lvl2pPr indent="-228600" lvl="1" marL="914400" algn="l">
              <a:lnSpc>
                <a:spcPct val="100000"/>
              </a:lnSpc>
              <a:spcBef>
                <a:spcPts val="227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134"/>
            </a:lvl2pPr>
            <a:lvl3pPr indent="-228600" lvl="2" marL="1371600" algn="l">
              <a:lnSpc>
                <a:spcPct val="100000"/>
              </a:lnSpc>
              <a:spcBef>
                <a:spcPts val="189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945"/>
            </a:lvl3pPr>
            <a:lvl4pPr indent="-228600" lvl="3" marL="18288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4pPr>
            <a:lvl5pPr indent="-228600" lvl="4" marL="22860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5pPr>
            <a:lvl6pPr indent="-228600" lvl="5" marL="27432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6pPr>
            <a:lvl7pPr indent="-228600" lvl="6" marL="32004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7pPr>
            <a:lvl8pPr indent="-228600" lvl="7" marL="36576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8pPr>
            <a:lvl9pPr indent="-228600" lvl="8" marL="4114800" algn="l">
              <a:lnSpc>
                <a:spcPct val="100000"/>
              </a:lnSpc>
              <a:spcBef>
                <a:spcPts val="17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850"/>
            </a:lvl9pPr>
          </a:lstStyle>
          <a:p/>
        </p:txBody>
      </p:sp>
      <p:sp>
        <p:nvSpPr>
          <p:cNvPr id="38" name="Google Shape;38;p7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2429948" y="3839456"/>
            <a:ext cx="27539395" cy="720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1619966" y="1729826"/>
            <a:ext cx="29159360" cy="720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" type="body"/>
          </p:nvPr>
        </p:nvSpPr>
        <p:spPr>
          <a:xfrm>
            <a:off x="1619966" y="9669743"/>
            <a:ext cx="14315685" cy="4030260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5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268"/>
            </a:lvl1pPr>
            <a:lvl2pPr indent="-228600" lvl="1" marL="9144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1890"/>
            </a:lvl2pPr>
            <a:lvl3pPr indent="-2286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701"/>
            </a:lvl3pPr>
            <a:lvl4pPr indent="-228600" lvl="3" marL="18288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4pPr>
            <a:lvl5pPr indent="-228600" lvl="4" marL="22860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5pPr>
            <a:lvl6pPr indent="-228600" lvl="5" marL="27432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6pPr>
            <a:lvl7pPr indent="-228600" lvl="6" marL="32004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7pPr>
            <a:lvl8pPr indent="-228600" lvl="7" marL="36576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8pPr>
            <a:lvl9pPr indent="-228600" lvl="8" marL="41148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1619966" y="13700003"/>
            <a:ext cx="14315685" cy="24890768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5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268"/>
            </a:lvl1pPr>
            <a:lvl2pPr indent="-355600" lvl="1" marL="9144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1890"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701"/>
            </a:lvl3pPr>
            <a:lvl4pPr indent="-330200" lvl="3" marL="18288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512"/>
            </a:lvl4pPr>
            <a:lvl5pPr indent="-330200" lvl="4" marL="22860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5pPr>
            <a:lvl6pPr indent="-330200" lvl="5" marL="27432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6pPr>
            <a:lvl7pPr indent="-330200" lvl="6" marL="32004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7pPr>
            <a:lvl8pPr indent="-330200" lvl="7" marL="36576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8pPr>
            <a:lvl9pPr indent="-330200" lvl="8" marL="41148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9pPr>
          </a:lstStyle>
          <a:p/>
        </p:txBody>
      </p:sp>
      <p:sp>
        <p:nvSpPr>
          <p:cNvPr id="50" name="Google Shape;50;p9"/>
          <p:cNvSpPr txBox="1"/>
          <p:nvPr>
            <p:ph idx="3" type="body"/>
          </p:nvPr>
        </p:nvSpPr>
        <p:spPr>
          <a:xfrm>
            <a:off x="16459140" y="9669743"/>
            <a:ext cx="14320185" cy="4030260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5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b="1" sz="2268"/>
            </a:lvl1pPr>
            <a:lvl2pPr indent="-228600" lvl="1" marL="9144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b="1" sz="1890"/>
            </a:lvl2pPr>
            <a:lvl3pPr indent="-2286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b="1" sz="1701"/>
            </a:lvl3pPr>
            <a:lvl4pPr indent="-228600" lvl="3" marL="18288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4pPr>
            <a:lvl5pPr indent="-228600" lvl="4" marL="22860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5pPr>
            <a:lvl6pPr indent="-228600" lvl="5" marL="27432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6pPr>
            <a:lvl7pPr indent="-228600" lvl="6" marL="32004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7pPr>
            <a:lvl8pPr indent="-228600" lvl="7" marL="36576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8pPr>
            <a:lvl9pPr indent="-228600" lvl="8" marL="41148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b="1" sz="1512"/>
            </a:lvl9pPr>
          </a:lstStyle>
          <a:p/>
        </p:txBody>
      </p:sp>
      <p:sp>
        <p:nvSpPr>
          <p:cNvPr id="51" name="Google Shape;51;p9"/>
          <p:cNvSpPr txBox="1"/>
          <p:nvPr>
            <p:ph idx="4" type="body"/>
          </p:nvPr>
        </p:nvSpPr>
        <p:spPr>
          <a:xfrm>
            <a:off x="16459140" y="13700003"/>
            <a:ext cx="14320185" cy="24890768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5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268"/>
            </a:lvl1pPr>
            <a:lvl2pPr indent="-355600" lvl="1" marL="9144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1890"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701"/>
            </a:lvl3pPr>
            <a:lvl4pPr indent="-330200" lvl="3" marL="18288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512"/>
            </a:lvl4pPr>
            <a:lvl5pPr indent="-330200" lvl="4" marL="22860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5pPr>
            <a:lvl6pPr indent="-330200" lvl="5" marL="27432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6pPr>
            <a:lvl7pPr indent="-330200" lvl="6" marL="32004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7pPr>
            <a:lvl8pPr indent="-330200" lvl="7" marL="36576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8pPr>
            <a:lvl9pPr indent="-330200" lvl="8" marL="41148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512"/>
            </a:lvl9pPr>
          </a:lstStyle>
          <a:p/>
        </p:txBody>
      </p:sp>
      <p:sp>
        <p:nvSpPr>
          <p:cNvPr id="52" name="Google Shape;52;p9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title"/>
          </p:nvPr>
        </p:nvSpPr>
        <p:spPr>
          <a:xfrm>
            <a:off x="2429948" y="3839456"/>
            <a:ext cx="27539395" cy="720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1" type="body"/>
          </p:nvPr>
        </p:nvSpPr>
        <p:spPr>
          <a:xfrm>
            <a:off x="2429948" y="12479586"/>
            <a:ext cx="13697699" cy="2592038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647"/>
            </a:lvl1pPr>
            <a:lvl2pPr indent="-381000" lvl="1" marL="914400" algn="l">
              <a:lnSpc>
                <a:spcPct val="100000"/>
              </a:lnSpc>
              <a:spcBef>
                <a:spcPts val="45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268"/>
            </a:lvl2pPr>
            <a:lvl3pPr indent="-355600" lvl="2" marL="13716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1890"/>
            </a:lvl3pPr>
            <a:lvl4pPr indent="-342900" lvl="3" marL="1828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701"/>
            </a:lvl4pPr>
            <a:lvl5pPr indent="-342900" lvl="4" marL="22860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5pPr>
            <a:lvl6pPr indent="-342900" lvl="5" marL="27432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6pPr>
            <a:lvl7pPr indent="-342900" lvl="6" marL="32004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7pPr>
            <a:lvl8pPr indent="-342900" lvl="7" marL="3657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8pPr>
            <a:lvl9pPr indent="-342900" lvl="8" marL="4114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9pPr>
          </a:lstStyle>
          <a:p/>
        </p:txBody>
      </p:sp>
      <p:sp>
        <p:nvSpPr>
          <p:cNvPr id="58" name="Google Shape;58;p10"/>
          <p:cNvSpPr txBox="1"/>
          <p:nvPr>
            <p:ph idx="2" type="body"/>
          </p:nvPr>
        </p:nvSpPr>
        <p:spPr>
          <a:xfrm>
            <a:off x="16271643" y="12479586"/>
            <a:ext cx="13697699" cy="2592038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29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647"/>
            </a:lvl1pPr>
            <a:lvl2pPr indent="-381000" lvl="1" marL="914400" algn="l">
              <a:lnSpc>
                <a:spcPct val="100000"/>
              </a:lnSpc>
              <a:spcBef>
                <a:spcPts val="454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268"/>
            </a:lvl2pPr>
            <a:lvl3pPr indent="-355600" lvl="2" marL="13716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1890"/>
            </a:lvl3pPr>
            <a:lvl4pPr indent="-342900" lvl="3" marL="1828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701"/>
            </a:lvl4pPr>
            <a:lvl5pPr indent="-342900" lvl="4" marL="22860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5pPr>
            <a:lvl6pPr indent="-342900" lvl="5" marL="27432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6pPr>
            <a:lvl7pPr indent="-342900" lvl="6" marL="32004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7pPr>
            <a:lvl8pPr indent="-342900" lvl="7" marL="3657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8pPr>
            <a:lvl9pPr indent="-342900" lvl="8" marL="4114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701"/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2558946" y="27760012"/>
            <a:ext cx="27539395" cy="8580727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3781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2558946" y="18309872"/>
            <a:ext cx="27539395" cy="9450140"/>
          </a:xfrm>
          <a:prstGeom prst="rect">
            <a:avLst/>
          </a:prstGeom>
          <a:noFill/>
          <a:ln>
            <a:noFill/>
          </a:ln>
        </p:spPr>
        <p:txBody>
          <a:bodyPr anchorCtr="0" anchor="b" bIns="206825" lIns="413650" spcFirstLastPara="1" rIns="413650" wrap="square" tIns="2068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78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1890"/>
            </a:lvl1pPr>
            <a:lvl2pPr indent="-228600" lvl="1" marL="9144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701"/>
            </a:lvl2pPr>
            <a:lvl3pPr indent="-228600" lvl="2" marL="1371600" algn="l">
              <a:lnSpc>
                <a:spcPct val="100000"/>
              </a:lnSpc>
              <a:spcBef>
                <a:spcPts val="302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512"/>
            </a:lvl3pPr>
            <a:lvl4pPr indent="-228600" lvl="3" marL="1828800" algn="l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323"/>
            </a:lvl4pPr>
            <a:lvl5pPr indent="-228600" lvl="4" marL="2286000" algn="l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323"/>
            </a:lvl5pPr>
            <a:lvl6pPr indent="-228600" lvl="5" marL="2743200" algn="l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323"/>
            </a:lvl6pPr>
            <a:lvl7pPr indent="-228600" lvl="6" marL="3200400" algn="l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323"/>
            </a:lvl7pPr>
            <a:lvl8pPr indent="-228600" lvl="7" marL="3657600" algn="l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323"/>
            </a:lvl8pPr>
            <a:lvl9pPr indent="-228600" lvl="8" marL="4114800" algn="l">
              <a:lnSpc>
                <a:spcPct val="100000"/>
              </a:lnSpc>
              <a:spcBef>
                <a:spcPts val="265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323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2429948" y="3839456"/>
            <a:ext cx="27539395" cy="720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>
            <a:off x="2429948" y="12479585"/>
            <a:ext cx="27539395" cy="2592038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algn="l">
              <a:lnSpc>
                <a:spcPct val="100000"/>
              </a:lnSpc>
              <a:spcBef>
                <a:spcPts val="34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ctrTitle"/>
          </p:nvPr>
        </p:nvSpPr>
        <p:spPr>
          <a:xfrm>
            <a:off x="2429948" y="13420999"/>
            <a:ext cx="27539395" cy="9259337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subTitle"/>
          </p:nvPr>
        </p:nvSpPr>
        <p:spPr>
          <a:xfrm>
            <a:off x="4859895" y="24480361"/>
            <a:ext cx="22679501" cy="11039564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ctr">
              <a:lnSpc>
                <a:spcPct val="100000"/>
              </a:lnSpc>
              <a:spcBef>
                <a:spcPts val="274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Times New Roman"/>
              <a:buNone/>
              <a:defRPr/>
            </a:lvl1pPr>
            <a:lvl2pPr lvl="1" algn="ctr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2700"/>
              <a:buFont typeface="Times New Roman"/>
              <a:buNone/>
              <a:defRPr/>
            </a:lvl2pPr>
            <a:lvl3pPr lvl="2" algn="ctr">
              <a:lnSpc>
                <a:spcPct val="100000"/>
              </a:lnSpc>
              <a:spcBef>
                <a:spcPts val="206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Times New Roman"/>
              <a:buNone/>
              <a:defRPr/>
            </a:lvl3pPr>
            <a:lvl4pPr lvl="3" algn="ctr">
              <a:lnSpc>
                <a:spcPct val="100000"/>
              </a:lnSpc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None/>
              <a:defRPr/>
            </a:lvl4pPr>
            <a:lvl5pPr lvl="4" algn="ctr">
              <a:lnSpc>
                <a:spcPct val="100000"/>
              </a:lnSpc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None/>
              <a:defRPr/>
            </a:lvl5pPr>
            <a:lvl6pPr lvl="5" algn="ctr">
              <a:lnSpc>
                <a:spcPct val="100000"/>
              </a:lnSpc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None/>
              <a:defRPr/>
            </a:lvl6pPr>
            <a:lvl7pPr lvl="6" algn="ctr">
              <a:lnSpc>
                <a:spcPct val="100000"/>
              </a:lnSpc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None/>
              <a:defRPr/>
            </a:lvl7pPr>
            <a:lvl8pPr lvl="7" algn="ctr">
              <a:lnSpc>
                <a:spcPct val="100000"/>
              </a:lnSpc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None/>
              <a:defRPr/>
            </a:lvl8pPr>
            <a:lvl9pPr lvl="8" algn="ctr">
              <a:lnSpc>
                <a:spcPct val="100000"/>
              </a:lnSpc>
              <a:spcBef>
                <a:spcPts val="1701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None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2429948" y="3839456"/>
            <a:ext cx="27539395" cy="7200106"/>
          </a:xfrm>
          <a:prstGeom prst="rect">
            <a:avLst/>
          </a:prstGeom>
          <a:noFill/>
          <a:ln>
            <a:noFill/>
          </a:ln>
        </p:spPr>
        <p:txBody>
          <a:bodyPr anchorCtr="0" anchor="ctr" bIns="206825" lIns="413650" spcFirstLastPara="1" rIns="413650" wrap="square" tIns="2068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9900" u="none" cap="none" strike="noStrik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2429948" y="12479585"/>
            <a:ext cx="27539395" cy="2592038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-1149350" lvl="0" marL="457200" marR="0" rtl="0" algn="l">
              <a:lnSpc>
                <a:spcPct val="100000"/>
              </a:lnSpc>
              <a:spcBef>
                <a:spcPts val="2900"/>
              </a:spcBef>
              <a:spcAft>
                <a:spcPts val="0"/>
              </a:spcAft>
              <a:buClr>
                <a:schemeClr val="dk1"/>
              </a:buClr>
              <a:buSzPts val="14500"/>
              <a:buFont typeface="Times New Roman"/>
              <a:buChar char="•"/>
              <a:defRPr b="0" i="0" sz="14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1035050" lvl="1" marL="914400" marR="0" rtl="0" algn="l">
              <a:lnSpc>
                <a:spcPct val="100000"/>
              </a:lnSpc>
              <a:spcBef>
                <a:spcPts val="2540"/>
              </a:spcBef>
              <a:spcAft>
                <a:spcPts val="0"/>
              </a:spcAft>
              <a:buClr>
                <a:schemeClr val="dk1"/>
              </a:buClr>
              <a:buSzPts val="12700"/>
              <a:buFont typeface="Times New Roman"/>
              <a:buChar char="–"/>
              <a:defRPr b="0" i="0" sz="12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920750" lvl="2" marL="1371600" marR="0" rtl="0" algn="l">
              <a:lnSpc>
                <a:spcPct val="100000"/>
              </a:lnSpc>
              <a:spcBef>
                <a:spcPts val="2180"/>
              </a:spcBef>
              <a:spcAft>
                <a:spcPts val="0"/>
              </a:spcAft>
              <a:buClr>
                <a:schemeClr val="dk1"/>
              </a:buClr>
              <a:buSzPts val="10900"/>
              <a:buFont typeface="Times New Roman"/>
              <a:buChar char="•"/>
              <a:defRPr b="0" i="0" sz="10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800100" lvl="3" marL="18288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Char char="–"/>
              <a:defRPr b="0" i="0" sz="9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800100" lvl="4" marL="22860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Char char="»"/>
              <a:defRPr b="0" i="0" sz="9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800100" lvl="5" marL="27432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Char char="»"/>
              <a:defRPr b="0" i="0" sz="9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-800100" lvl="6" marL="32004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Char char="»"/>
              <a:defRPr b="0" i="0" sz="9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-800100" lvl="7" marL="36576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Char char="»"/>
              <a:defRPr b="0" i="0" sz="9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-800100" lvl="8" marL="411480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Times New Roman"/>
              <a:buChar char="»"/>
              <a:defRPr b="0" i="0" sz="9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2429946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11069758" y="39361182"/>
            <a:ext cx="10259775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268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23219490" y="39361182"/>
            <a:ext cx="6749852" cy="2880043"/>
          </a:xfrm>
          <a:prstGeom prst="rect">
            <a:avLst/>
          </a:prstGeom>
          <a:noFill/>
          <a:ln>
            <a:noFill/>
          </a:ln>
        </p:spPr>
        <p:txBody>
          <a:bodyPr anchorCtr="0" anchor="t" bIns="206825" lIns="413650" spcFirstLastPara="1" rIns="413650" wrap="square" tIns="2068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00"/>
              <a:buFont typeface="Times New Roman"/>
              <a:buNone/>
              <a:defRPr b="0" i="0" sz="5953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 sz="132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oogle Shape;84;p1"/>
          <p:cNvGrpSpPr/>
          <p:nvPr/>
        </p:nvGrpSpPr>
        <p:grpSpPr>
          <a:xfrm>
            <a:off x="0" y="-3893323"/>
            <a:ext cx="32399288" cy="9321720"/>
            <a:chOff x="0" y="395305"/>
            <a:chExt cx="32399288" cy="7272947"/>
          </a:xfrm>
        </p:grpSpPr>
        <p:sp>
          <p:nvSpPr>
            <p:cNvPr id="85" name="Google Shape;85;p1"/>
            <p:cNvSpPr/>
            <p:nvPr/>
          </p:nvSpPr>
          <p:spPr>
            <a:xfrm>
              <a:off x="0" y="1318717"/>
              <a:ext cx="32399288" cy="6349535"/>
            </a:xfrm>
            <a:prstGeom prst="roundRect">
              <a:avLst>
                <a:gd fmla="val 16667" name="adj"/>
              </a:avLst>
            </a:prstGeom>
            <a:solidFill>
              <a:srgbClr val="619E38"/>
            </a:solidFill>
            <a:ln cap="flat" cmpd="sng" w="25400">
              <a:solidFill>
                <a:srgbClr val="5ABA5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0" y="395305"/>
              <a:ext cx="32399288" cy="2815294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/>
                </a:gs>
              </a:gsLst>
              <a:lin ang="16200000" scaled="0"/>
            </a:gradFill>
            <a:ln cap="flat" cmpd="sng" w="9525">
              <a:solidFill>
                <a:srgbClr val="F9F9F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2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" name="Google Shape;87;p1"/>
          <p:cNvSpPr txBox="1"/>
          <p:nvPr/>
        </p:nvSpPr>
        <p:spPr>
          <a:xfrm>
            <a:off x="3416655" y="635303"/>
            <a:ext cx="25566000" cy="3083700"/>
          </a:xfrm>
          <a:prstGeom prst="rect">
            <a:avLst/>
          </a:prstGeom>
          <a:noFill/>
          <a:ln>
            <a:noFill/>
          </a:ln>
        </p:spPr>
        <p:txBody>
          <a:bodyPr anchorCtr="0" anchor="t" bIns="215975" lIns="431975" spcFirstLastPara="1" rIns="431975" wrap="square" tIns="2159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i="0" lang="pt-BR" sz="8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DIGITE SEU TÍTULO AQUI</a:t>
            </a:r>
            <a:endParaRPr b="0" i="0" sz="80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Autores</a:t>
            </a:r>
            <a:r>
              <a:rPr b="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Autor 1</a:t>
            </a:r>
            <a:r>
              <a:rPr b="0" baseline="3000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Autor 2</a:t>
            </a:r>
            <a:r>
              <a:rPr b="0" baseline="3000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Autor 3 </a:t>
            </a:r>
            <a:r>
              <a:rPr b="0" baseline="3000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; Autor 4</a:t>
            </a:r>
            <a:r>
              <a:rPr b="0" baseline="3000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Instituição:</a:t>
            </a:r>
            <a:r>
              <a:rPr b="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baseline="3000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</a:t>
            </a:r>
            <a:r>
              <a:rPr b="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  </a:t>
            </a:r>
            <a:r>
              <a:rPr b="0" baseline="3000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 </a:t>
            </a:r>
            <a:r>
              <a:rPr b="0" i="0" lang="pt-BR" sz="4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Instituição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1376292" y="12864490"/>
            <a:ext cx="2020491" cy="4413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68"/>
              <a:buFont typeface="Arial"/>
              <a:buNone/>
            </a:pPr>
            <a:r>
              <a:t/>
            </a:r>
            <a:endParaRPr b="0" i="0" sz="226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descr="9k=" id="89" name="Google Shape;89;p1"/>
          <p:cNvSpPr txBox="1"/>
          <p:nvPr/>
        </p:nvSpPr>
        <p:spPr>
          <a:xfrm>
            <a:off x="14082230" y="20154328"/>
            <a:ext cx="2195952" cy="1862888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86375" spcFirstLastPara="1" rIns="86375" wrap="square" tIns="431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68"/>
              <a:buFont typeface="Arial"/>
              <a:buNone/>
            </a:pPr>
            <a:r>
              <a:t/>
            </a:r>
            <a:endParaRPr b="0" i="0" sz="226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descr="9k=" id="90" name="Google Shape;90;p1"/>
          <p:cNvSpPr txBox="1"/>
          <p:nvPr/>
        </p:nvSpPr>
        <p:spPr>
          <a:xfrm>
            <a:off x="14082230" y="20154328"/>
            <a:ext cx="2195952" cy="1862888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86375" spcFirstLastPara="1" rIns="86375" wrap="square" tIns="431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68"/>
              <a:buFont typeface="Arial"/>
              <a:buNone/>
            </a:pPr>
            <a:r>
              <a:t/>
            </a:r>
            <a:endParaRPr b="0" i="0" sz="2268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27591883" y="16487751"/>
            <a:ext cx="28635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86375" spcFirstLastPara="1" rIns="86375" wrap="square" tIns="431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3"/>
              <a:buFont typeface="Arial"/>
              <a:buNone/>
            </a:pPr>
            <a:r>
              <a:rPr b="1" i="0" lang="pt-BR" sz="340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 CONCLUSÃO</a:t>
            </a:r>
            <a:endParaRPr b="0" i="0" sz="13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2208541" y="23048099"/>
            <a:ext cx="3192000" cy="61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3175" lIns="86375" spcFirstLastPara="1" rIns="86375" wrap="square" tIns="431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3"/>
              <a:buFont typeface="Arial"/>
              <a:buNone/>
            </a:pPr>
            <a:r>
              <a:rPr b="1" i="0" lang="pt-BR" sz="3403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 INTRODUÇÃO </a:t>
            </a:r>
            <a:endParaRPr b="0" i="0" sz="13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1939400" y="9908107"/>
            <a:ext cx="13275460" cy="11500582"/>
          </a:xfrm>
          <a:prstGeom prst="rect">
            <a:avLst/>
          </a:prstGeom>
          <a:noFill/>
          <a:ln>
            <a:noFill/>
          </a:ln>
        </p:spPr>
        <p:txBody>
          <a:bodyPr anchorCtr="0" anchor="ctr" bIns="48250" lIns="96525" spcFirstLastPara="1" rIns="96525" wrap="square" tIns="4825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pt-BR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Este é um modelo de banner a ser seguido pelos autores para fins de apresentação na Semana da Automação e Computação (Semac)/Semana Acadêmica de Computação (SECOMP). Sugerimos que os banners sigam este formato. </a:t>
            </a:r>
            <a:endParaRPr b="0" i="0" sz="3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pt-BR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título do banner deve estar em caixa alta, com fonte Calibri, tamanho 60 e em negrito. Os nomes dos autores devem estar com fonte Calibri, tamanho 40. Os títulos das seções devem estar em caixa alta, com fonte Calibri, tamanho 50, e em negrito. Já o texto deve estar com a fonte Calibri, tamanho 38, e com espaçamento entre linhas 1,5.</a:t>
            </a:r>
            <a:endParaRPr b="0" i="0" sz="3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pt-BR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introdução do trabalho deve contemplar a contextualização da temática estudada e sua relevância para o objeto de estudo, considerando outros estudos sobre a temática abordada.</a:t>
            </a:r>
            <a:endParaRPr b="0" i="0" sz="3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16268713" y="30191886"/>
            <a:ext cx="136251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1025" lIns="82050" spcFirstLastPara="1" rIns="82050" wrap="square" tIns="41025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pt-BR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OSTERWALDER, A.; PIGNEUR, Y. </a:t>
            </a:r>
            <a:r>
              <a:rPr b="1" i="0" lang="pt-BR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Business Model Generation</a:t>
            </a:r>
            <a:r>
              <a:rPr b="0" i="0" lang="pt-BR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inovação em modelos de negócios. Rio de Janeiro: Alta Books, 2011.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691051" y="23079507"/>
            <a:ext cx="13772100" cy="33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8250" lIns="96525" spcFirstLastPara="1" rIns="96525" wrap="square" tIns="4825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pt-BR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objetivo geral está ligado a uma visão abrangente do tema pesquisado. Deve ser sucinto e indicar qual o resultado que se pretende alcançar com a pesquisa ou relato de extensão. Ele deve também ser iniciado com um verbo de ação.</a:t>
            </a:r>
            <a:endParaRPr b="0" i="0" sz="3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1691051" y="29025264"/>
            <a:ext cx="13676100" cy="50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8250" lIns="96525" spcFirstLastPara="1" rIns="96525" wrap="square" tIns="4825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pt-BR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metodologia deve relatar um conjunto de métodos empregados na pesquisa ou na realização da atividade de extensão. Ela deve conter basicamente a sua tipologia, a abrangência do estudo, os procedimentos de coleta e de análise dos dados. Este conjunto de métodos deve estar embasado obras de autores que contemplam procedimentos associados à metodologia da pesquisa.</a:t>
            </a:r>
            <a:endParaRPr b="0" i="0" sz="3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6445735" y="24602004"/>
            <a:ext cx="13275600" cy="33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8250" lIns="96525" spcFirstLastPara="1" rIns="96525" wrap="square" tIns="4825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pt-BR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 conclusão, os autores devem resumir o que foi alcançado com a realização do trabalho e suas implicações. Além disso, devem ser consideradas as principais limitações e sugestões de novos trabalhos.</a:t>
            </a:r>
            <a:endParaRPr b="0" i="0" sz="3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16784873" y="10114588"/>
            <a:ext cx="12936300" cy="50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8250" lIns="96525" spcFirstLastPara="1" rIns="96525" wrap="square" tIns="4825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pt-BR" sz="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Os resultados devem contemplar a análise dos resultados do trabalho e a sua respectiva discussão. A análise se refere à descrição destes resultados de forma compilada. Já a discussão se refere ao diálogo com os autores apresentados, como forma de exemplificar os resultados do seu trabalho e comparar com o discurso dos autores de outras obras. </a:t>
            </a:r>
            <a:endParaRPr b="0" i="0" sz="3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00125" y="15497587"/>
            <a:ext cx="10439501" cy="576708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/>
          <p:nvPr/>
        </p:nvSpPr>
        <p:spPr>
          <a:xfrm>
            <a:off x="15892669" y="21578561"/>
            <a:ext cx="143817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8250" lIns="96525" spcFirstLastPara="1" rIns="96525" wrap="square" tIns="482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5"/>
              <a:buFont typeface="Arial"/>
              <a:buNone/>
            </a:pPr>
            <a:r>
              <a:rPr b="1" i="0" lang="pt-BR" sz="3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Figura 1 – Modelo Business Model Canvas</a:t>
            </a:r>
            <a:endParaRPr b="0" i="0" sz="13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5"/>
              <a:buFont typeface="Arial"/>
              <a:buNone/>
            </a:pPr>
            <a:r>
              <a:rPr b="1" i="0" lang="pt-BR" sz="3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Fonte:</a:t>
            </a:r>
            <a:r>
              <a:rPr b="0" i="0" lang="pt-BR" sz="3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Osterwalder e Pigneur (2011).</a:t>
            </a:r>
            <a:endParaRPr b="0" i="0" sz="1323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1817819" y="8498193"/>
            <a:ext cx="13275460" cy="1250335"/>
          </a:xfrm>
          <a:prstGeom prst="roundRect">
            <a:avLst>
              <a:gd fmla="val 16667" name="adj"/>
            </a:avLst>
          </a:prstGeom>
          <a:solidFill>
            <a:srgbClr val="02AEDE"/>
          </a:solidFill>
          <a:ln cap="flat" cmpd="sng" w="9525">
            <a:solidFill>
              <a:srgbClr val="02AE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375" lIns="86375" spcFirstLastPara="1" rIns="86375" wrap="square" tIns="86375">
            <a:noAutofit/>
          </a:bodyPr>
          <a:lstStyle/>
          <a:p>
            <a:pPr indent="43204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pt-BR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INTRODUÇÃO</a:t>
            </a:r>
            <a:endParaRPr b="0" i="0" sz="5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16273226" y="28659204"/>
            <a:ext cx="13625100" cy="1250400"/>
          </a:xfrm>
          <a:prstGeom prst="roundRect">
            <a:avLst>
              <a:gd fmla="val 16667" name="adj"/>
            </a:avLst>
          </a:prstGeom>
          <a:solidFill>
            <a:srgbClr val="02AEDE"/>
          </a:solidFill>
          <a:ln cap="flat" cmpd="sng" w="9525">
            <a:solidFill>
              <a:srgbClr val="02AE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375" lIns="86375" spcFirstLastPara="1" rIns="86375" wrap="square" tIns="86375">
            <a:noAutofit/>
          </a:bodyPr>
          <a:lstStyle/>
          <a:p>
            <a:pPr indent="43204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pt-BR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REFERÊNCIAS</a:t>
            </a:r>
            <a:endParaRPr b="1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16485521" y="8498188"/>
            <a:ext cx="13268700" cy="1250400"/>
          </a:xfrm>
          <a:prstGeom prst="roundRect">
            <a:avLst>
              <a:gd fmla="val 16667" name="adj"/>
            </a:avLst>
          </a:prstGeom>
          <a:solidFill>
            <a:srgbClr val="02AEDE"/>
          </a:solidFill>
          <a:ln cap="flat" cmpd="sng" w="9525">
            <a:solidFill>
              <a:srgbClr val="02AE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375" lIns="86375" spcFirstLastPara="1" rIns="86375" wrap="square" tIns="86375">
            <a:noAutofit/>
          </a:bodyPr>
          <a:lstStyle/>
          <a:p>
            <a:pPr indent="43204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pt-BR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b="1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/>
          <p:nvPr/>
        </p:nvSpPr>
        <p:spPr>
          <a:xfrm>
            <a:off x="1742038" y="21568285"/>
            <a:ext cx="13625100" cy="1250400"/>
          </a:xfrm>
          <a:prstGeom prst="roundRect">
            <a:avLst>
              <a:gd fmla="val 16667" name="adj"/>
            </a:avLst>
          </a:prstGeom>
          <a:solidFill>
            <a:srgbClr val="02AEDE"/>
          </a:solidFill>
          <a:ln cap="flat" cmpd="sng" w="9525">
            <a:solidFill>
              <a:srgbClr val="02AE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375" lIns="86375" spcFirstLastPara="1" rIns="86375" wrap="square" tIns="86375">
            <a:noAutofit/>
          </a:bodyPr>
          <a:lstStyle/>
          <a:p>
            <a:pPr indent="43204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pt-BR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OBJETIVO</a:t>
            </a:r>
            <a:endParaRPr b="1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/>
          <p:cNvSpPr/>
          <p:nvPr/>
        </p:nvSpPr>
        <p:spPr>
          <a:xfrm>
            <a:off x="1716551" y="27597798"/>
            <a:ext cx="13650600" cy="1250400"/>
          </a:xfrm>
          <a:prstGeom prst="roundRect">
            <a:avLst>
              <a:gd fmla="val 16667" name="adj"/>
            </a:avLst>
          </a:prstGeom>
          <a:solidFill>
            <a:srgbClr val="02AEDE"/>
          </a:solidFill>
          <a:ln cap="flat" cmpd="sng" w="9525">
            <a:solidFill>
              <a:srgbClr val="02AE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375" lIns="86375" spcFirstLastPara="1" rIns="86375" wrap="square" tIns="86375">
            <a:noAutofit/>
          </a:bodyPr>
          <a:lstStyle/>
          <a:p>
            <a:pPr indent="43204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pt-BR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METODOLOGIA</a:t>
            </a:r>
            <a:endParaRPr b="1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"/>
          <p:cNvSpPr/>
          <p:nvPr/>
        </p:nvSpPr>
        <p:spPr>
          <a:xfrm>
            <a:off x="16459869" y="23316304"/>
            <a:ext cx="13268700" cy="1250400"/>
          </a:xfrm>
          <a:prstGeom prst="roundRect">
            <a:avLst>
              <a:gd fmla="val 16667" name="adj"/>
            </a:avLst>
          </a:prstGeom>
          <a:solidFill>
            <a:srgbClr val="02AEDE"/>
          </a:solidFill>
          <a:ln cap="flat" cmpd="sng" w="9525">
            <a:solidFill>
              <a:srgbClr val="02AED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86375" lIns="86375" spcFirstLastPara="1" rIns="86375" wrap="square" tIns="86375">
            <a:noAutofit/>
          </a:bodyPr>
          <a:lstStyle/>
          <a:p>
            <a:pPr indent="43204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pt-BR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CONCLUSÃO</a:t>
            </a:r>
            <a:endParaRPr b="1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" name="Google Shape;107;p1"/>
          <p:cNvGrpSpPr/>
          <p:nvPr/>
        </p:nvGrpSpPr>
        <p:grpSpPr>
          <a:xfrm rot="10800000">
            <a:off x="-5449" y="39436037"/>
            <a:ext cx="32399288" cy="6256483"/>
            <a:chOff x="0" y="395305"/>
            <a:chExt cx="32399288" cy="7272947"/>
          </a:xfrm>
        </p:grpSpPr>
        <p:sp>
          <p:nvSpPr>
            <p:cNvPr id="108" name="Google Shape;108;p1"/>
            <p:cNvSpPr/>
            <p:nvPr/>
          </p:nvSpPr>
          <p:spPr>
            <a:xfrm>
              <a:off x="0" y="1318717"/>
              <a:ext cx="32399288" cy="6349535"/>
            </a:xfrm>
            <a:prstGeom prst="roundRect">
              <a:avLst>
                <a:gd fmla="val 16667" name="adj"/>
              </a:avLst>
            </a:prstGeom>
            <a:solidFill>
              <a:srgbClr val="619E38"/>
            </a:solidFill>
            <a:ln cap="flat" cmpd="sng" w="25400">
              <a:solidFill>
                <a:srgbClr val="5ABA5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0" y="395305"/>
              <a:ext cx="32399288" cy="2815294"/>
            </a:xfrm>
            <a:prstGeom prst="rect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3"/>
                </a:gs>
              </a:gsLst>
              <a:lin ang="16200000" scaled="0"/>
            </a:gradFill>
            <a:ln cap="flat" cmpd="sng" w="9525">
              <a:solidFill>
                <a:srgbClr val="F9F9F9"/>
              </a:solidFill>
              <a:prstDash val="solid"/>
              <a:round/>
              <a:headEnd len="sm" w="sm" type="none"/>
              <a:tailEnd len="sm" w="sm" type="none"/>
            </a:ln>
            <a:effectLst>
              <a:outerShdw blurRad="40000" rotWithShape="0" dir="5400000" dist="23000">
                <a:srgbClr val="000000">
                  <a:alpha val="34902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" name="Google Shape;110;p1"/>
          <p:cNvSpPr txBox="1"/>
          <p:nvPr/>
        </p:nvSpPr>
        <p:spPr>
          <a:xfrm>
            <a:off x="-351779" y="40641948"/>
            <a:ext cx="10046481" cy="1682663"/>
          </a:xfrm>
          <a:prstGeom prst="rect">
            <a:avLst/>
          </a:prstGeom>
          <a:noFill/>
          <a:ln>
            <a:noFill/>
          </a:ln>
        </p:spPr>
        <p:txBody>
          <a:bodyPr anchorCtr="0" anchor="t" bIns="215975" lIns="431975" spcFirstLastPara="1" rIns="431975" wrap="square" tIns="215975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1" i="0" lang="pt-BR" sz="5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www.sematec-ufmt.com.br/</a:t>
            </a:r>
            <a:endParaRPr b="1" i="0" sz="5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" name="Google Shape;111;p1"/>
          <p:cNvGrpSpPr/>
          <p:nvPr/>
        </p:nvGrpSpPr>
        <p:grpSpPr>
          <a:xfrm>
            <a:off x="10918303" y="41142595"/>
            <a:ext cx="21475537" cy="681368"/>
            <a:chOff x="10918303" y="41142595"/>
            <a:chExt cx="21475537" cy="681368"/>
          </a:xfrm>
        </p:grpSpPr>
        <p:cxnSp>
          <p:nvCxnSpPr>
            <p:cNvPr id="112" name="Google Shape;112;p1"/>
            <p:cNvCxnSpPr/>
            <p:nvPr/>
          </p:nvCxnSpPr>
          <p:spPr>
            <a:xfrm>
              <a:off x="11430374" y="41483280"/>
              <a:ext cx="20963466" cy="0"/>
            </a:xfrm>
            <a:prstGeom prst="straightConnector1">
              <a:avLst/>
            </a:prstGeom>
            <a:noFill/>
            <a:ln cap="flat" cmpd="sng" w="180975">
              <a:solidFill>
                <a:srgbClr val="02AEDE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113" name="Google Shape;113;p1"/>
            <p:cNvSpPr/>
            <p:nvPr/>
          </p:nvSpPr>
          <p:spPr>
            <a:xfrm>
              <a:off x="10918303" y="41142595"/>
              <a:ext cx="677812" cy="681368"/>
            </a:xfrm>
            <a:prstGeom prst="ellipse">
              <a:avLst/>
            </a:prstGeom>
            <a:solidFill>
              <a:srgbClr val="02AEDE"/>
            </a:solidFill>
            <a:ln cap="flat" cmpd="sng" w="25400">
              <a:solidFill>
                <a:srgbClr val="02AED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14" name="Google Shape;114;p1" title="logo sematec(2).png"/>
          <p:cNvPicPr preferRelativeResize="0"/>
          <p:nvPr/>
        </p:nvPicPr>
        <p:blipFill rotWithShape="1">
          <a:blip r:embed="rId4">
            <a:alphaModFix/>
          </a:blip>
          <a:srcRect b="13470" l="0" r="0" t="13324"/>
          <a:stretch/>
        </p:blipFill>
        <p:spPr>
          <a:xfrm>
            <a:off x="1402100" y="158275"/>
            <a:ext cx="4804901" cy="439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bueno</dc:creator>
</cp:coreProperties>
</file>